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7" r:id="rId5"/>
    <p:sldId id="263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3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81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365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986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550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800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849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995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36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10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07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84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55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66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63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24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1ED3A85-0FEC-463D-A7CA-654102BB9A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D1F00E8-0287-4A7F-BD16-122206279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5014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NHGS Music Competition 2023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016" y="3566159"/>
            <a:ext cx="3090695" cy="30906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67" y="521540"/>
            <a:ext cx="3250312" cy="32503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711" y="109266"/>
            <a:ext cx="2620871" cy="262087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37714" y="4916384"/>
            <a:ext cx="3455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Let your light shine</a:t>
            </a:r>
          </a:p>
        </p:txBody>
      </p:sp>
    </p:spTree>
    <p:extLst>
      <p:ext uri="{BB962C8B-B14F-4D97-AF65-F5344CB8AC3E}">
        <p14:creationId xmlns:p14="http://schemas.microsoft.com/office/powerpoint/2010/main" val="425204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81298" y="0"/>
            <a:ext cx="10131425" cy="1456267"/>
          </a:xfrm>
        </p:spPr>
        <p:txBody>
          <a:bodyPr/>
          <a:lstStyle/>
          <a:p>
            <a:r>
              <a:rPr lang="en-GB" b="1" dirty="0"/>
              <a:t>How does it work?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9605" y="423742"/>
            <a:ext cx="11567159" cy="3649133"/>
          </a:xfrm>
        </p:spPr>
        <p:txBody>
          <a:bodyPr>
            <a:normAutofit/>
          </a:bodyPr>
          <a:lstStyle/>
          <a:p>
            <a:r>
              <a:rPr lang="en-GB" sz="2600" dirty="0"/>
              <a:t>The competition takes place during the next half term, comprising of heats and a final, where the three best performances from each class will perform in front of a visiting adjudicator</a:t>
            </a:r>
          </a:p>
          <a:p>
            <a:r>
              <a:rPr lang="en-GB" sz="2600" b="1" u="sng" dirty="0"/>
              <a:t>Please note that performances are judged on quality of the performance and not difficulty of your piece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1542" y="4365045"/>
            <a:ext cx="33702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CATEGORIES</a:t>
            </a:r>
          </a:p>
          <a:p>
            <a:r>
              <a:rPr lang="en-GB" sz="2400" dirty="0"/>
              <a:t>Junior (Years 7 -9)</a:t>
            </a:r>
          </a:p>
          <a:p>
            <a:endParaRPr lang="en-GB" sz="2400" dirty="0"/>
          </a:p>
          <a:p>
            <a:r>
              <a:rPr lang="en-GB" sz="2400" dirty="0"/>
              <a:t>Senior (Years 10 – 13</a:t>
            </a:r>
          </a:p>
          <a:p>
            <a:endParaRPr lang="en-GB" sz="2400" dirty="0"/>
          </a:p>
          <a:p>
            <a:r>
              <a:rPr lang="en-GB" sz="2400" dirty="0"/>
              <a:t>Ensemble</a:t>
            </a:r>
          </a:p>
          <a:p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055123" y="4180379"/>
            <a:ext cx="337021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CLASSES</a:t>
            </a:r>
          </a:p>
          <a:p>
            <a:r>
              <a:rPr lang="en-GB" sz="2400" dirty="0"/>
              <a:t>Piano</a:t>
            </a:r>
          </a:p>
          <a:p>
            <a:r>
              <a:rPr lang="en-GB" sz="2400" dirty="0"/>
              <a:t>Voice</a:t>
            </a:r>
          </a:p>
          <a:p>
            <a:r>
              <a:rPr lang="en-GB" sz="2400" dirty="0"/>
              <a:t>Woodwind</a:t>
            </a:r>
          </a:p>
          <a:p>
            <a:r>
              <a:rPr lang="en-GB" sz="2400" dirty="0"/>
              <a:t>Strings</a:t>
            </a:r>
          </a:p>
          <a:p>
            <a:r>
              <a:rPr lang="en-GB" sz="2400" dirty="0"/>
              <a:t>Percussion</a:t>
            </a:r>
          </a:p>
          <a:p>
            <a:r>
              <a:rPr lang="en-GB" sz="2400" dirty="0"/>
              <a:t>Brass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5730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can enter?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631383" cy="3649133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Anyone who can play a musical instrument or sing is encouraged to enter</a:t>
            </a:r>
          </a:p>
          <a:p>
            <a:r>
              <a:rPr lang="en-GB" sz="2400" dirty="0"/>
              <a:t>Style of music and difficulty do not matter</a:t>
            </a:r>
          </a:p>
          <a:p>
            <a:r>
              <a:rPr lang="en-GB" sz="2400" dirty="0"/>
              <a:t>You don’t need to be receiving instrumental lessons in order to be able to enter.</a:t>
            </a:r>
          </a:p>
          <a:p>
            <a:r>
              <a:rPr lang="en-GB" sz="2400" dirty="0"/>
              <a:t>Please note:	 </a:t>
            </a:r>
          </a:p>
          <a:p>
            <a:pPr marL="0" indent="0">
              <a:buNone/>
            </a:pPr>
            <a:r>
              <a:rPr lang="en-GB" sz="2400" dirty="0"/>
              <a:t>All students who are studying music at either GCSE or A level are expected to enter a performance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i="1" dirty="0"/>
              <a:t>Those receiving lessons in school are automatically entered</a:t>
            </a:r>
          </a:p>
        </p:txBody>
      </p:sp>
    </p:spTree>
    <p:extLst>
      <p:ext uri="{BB962C8B-B14F-4D97-AF65-F5344CB8AC3E}">
        <p14:creationId xmlns:p14="http://schemas.microsoft.com/office/powerpoint/2010/main" val="2795701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4221721"/>
          </a:xfrm>
        </p:spPr>
        <p:txBody>
          <a:bodyPr>
            <a:noAutofit/>
          </a:bodyPr>
          <a:lstStyle/>
          <a:p>
            <a:r>
              <a:rPr lang="en-GB" sz="2400" dirty="0"/>
              <a:t>All entries go through a heat. These are judged by instrumental/music teaching staff.</a:t>
            </a:r>
          </a:p>
          <a:p>
            <a:r>
              <a:rPr lang="en-GB" sz="2400" dirty="0"/>
              <a:t>Heats take place as follows:</a:t>
            </a:r>
          </a:p>
          <a:p>
            <a:pPr marL="0" indent="0">
              <a:buNone/>
            </a:pPr>
            <a:r>
              <a:rPr lang="en-GB" sz="2400" dirty="0"/>
              <a:t>	Junior Heats 		Week commencing March 6</a:t>
            </a:r>
            <a:r>
              <a:rPr lang="en-GB" sz="2400" baseline="30000" dirty="0"/>
              <a:t>th</a:t>
            </a:r>
            <a:r>
              <a:rPr lang="en-GB" sz="2400" dirty="0"/>
              <a:t> 2023</a:t>
            </a:r>
          </a:p>
          <a:p>
            <a:pPr marL="0" indent="0">
              <a:buNone/>
            </a:pPr>
            <a:r>
              <a:rPr lang="en-GB" sz="2400" dirty="0"/>
              <a:t>	Senior Heats		Week commencing  March 13</a:t>
            </a:r>
            <a:r>
              <a:rPr lang="en-GB" sz="2400" baseline="30000" dirty="0"/>
              <a:t>th</a:t>
            </a:r>
            <a:r>
              <a:rPr lang="en-GB" sz="2400" dirty="0"/>
              <a:t> 2023</a:t>
            </a:r>
          </a:p>
          <a:p>
            <a:pPr marL="0" indent="0">
              <a:buNone/>
            </a:pPr>
            <a:r>
              <a:rPr lang="en-GB" sz="2400" dirty="0"/>
              <a:t>	Ensemble Heats	Week commencing March 20</a:t>
            </a:r>
            <a:r>
              <a:rPr lang="en-GB" sz="2400" baseline="30000" dirty="0"/>
              <a:t>th</a:t>
            </a:r>
            <a:r>
              <a:rPr lang="en-GB" sz="2400" dirty="0"/>
              <a:t> 2023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u="sng" dirty="0"/>
              <a:t>Finals take place on Monday March 27</a:t>
            </a:r>
            <a:r>
              <a:rPr lang="en-GB" sz="2400" b="1" u="sng" baseline="30000" dirty="0"/>
              <a:t>th</a:t>
            </a:r>
            <a:r>
              <a:rPr lang="en-GB" sz="2400" b="1" u="sng" dirty="0"/>
              <a:t> 2023</a:t>
            </a:r>
            <a:r>
              <a:rPr lang="en-GB" sz="2400" dirty="0"/>
              <a:t> – judged by a visiting adjudicator</a:t>
            </a:r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20861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3514-CEE1-43F9-BA06-E7BC10B15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Ensemble Heat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F50C7-3E1E-43FA-B816-128DF3BFC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/>
              <a:t>This is an open class which is not restricted to instrument type, ensemble size or age.</a:t>
            </a:r>
          </a:p>
          <a:p>
            <a:pPr marL="0" indent="0">
              <a:buNone/>
            </a:pPr>
            <a:r>
              <a:rPr lang="en-GB" sz="2400" dirty="0"/>
              <a:t>An ensemble will be recognised as two or more performers, who are performing </a:t>
            </a:r>
            <a:r>
              <a:rPr lang="en-GB" sz="2400" u="sng" dirty="0"/>
              <a:t>different </a:t>
            </a:r>
            <a:r>
              <a:rPr lang="en-GB" sz="2400" dirty="0"/>
              <a:t> parts</a:t>
            </a:r>
          </a:p>
          <a:p>
            <a:pPr marL="0" indent="0">
              <a:buNone/>
            </a:pPr>
            <a:r>
              <a:rPr lang="en-GB" sz="2400" i="1" dirty="0"/>
              <a:t> (two people singing a solo song for instance will be discounted as an ensemble)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Only </a:t>
            </a:r>
            <a:r>
              <a:rPr lang="en-GB" sz="2400" b="1" dirty="0"/>
              <a:t>one</a:t>
            </a:r>
            <a:r>
              <a:rPr lang="en-GB" sz="2400" dirty="0"/>
              <a:t> person from the ensemble needs to fill in the entry form on behalf of the group.</a:t>
            </a:r>
          </a:p>
        </p:txBody>
      </p:sp>
    </p:spTree>
    <p:extLst>
      <p:ext uri="{BB962C8B-B14F-4D97-AF65-F5344CB8AC3E}">
        <p14:creationId xmlns:p14="http://schemas.microsoft.com/office/powerpoint/2010/main" val="512178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235" y="1828559"/>
            <a:ext cx="10131425" cy="3649133"/>
          </a:xfrm>
        </p:spPr>
        <p:txBody>
          <a:bodyPr>
            <a:normAutofit/>
          </a:bodyPr>
          <a:lstStyle/>
          <a:p>
            <a:r>
              <a:rPr lang="en-GB" sz="2400" dirty="0"/>
              <a:t>Mrs Pegg has shared a google form with everyone via your school email. </a:t>
            </a:r>
          </a:p>
          <a:p>
            <a:r>
              <a:rPr lang="en-GB" sz="2400" dirty="0"/>
              <a:t>Please fill this in by </a:t>
            </a:r>
            <a:r>
              <a:rPr lang="en-GB" sz="2800" b="1" dirty="0"/>
              <a:t>Wednesday February 8</a:t>
            </a:r>
            <a:r>
              <a:rPr lang="en-GB" sz="2800" b="1" baseline="30000" dirty="0"/>
              <a:t>th</a:t>
            </a:r>
            <a:r>
              <a:rPr lang="en-GB" sz="2800" b="1" dirty="0"/>
              <a:t> 2023</a:t>
            </a:r>
          </a:p>
          <a:p>
            <a:r>
              <a:rPr lang="en-GB" sz="2400" dirty="0"/>
              <a:t>You are able to fill this in multiple times depending on how many classes you would like to enter</a:t>
            </a:r>
          </a:p>
          <a:p>
            <a:endParaRPr lang="en-GB" sz="2400" dirty="0"/>
          </a:p>
          <a:p>
            <a:r>
              <a:rPr lang="en-GB" sz="2400" dirty="0"/>
              <a:t>A copy of the form is also available on the school website</a:t>
            </a:r>
          </a:p>
        </p:txBody>
      </p:sp>
    </p:spTree>
    <p:extLst>
      <p:ext uri="{BB962C8B-B14F-4D97-AF65-F5344CB8AC3E}">
        <p14:creationId xmlns:p14="http://schemas.microsoft.com/office/powerpoint/2010/main" val="1264624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Details of heats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sz="2400" dirty="0"/>
              <a:t>If you have lessons in school, your heat will take place in your music lesson during the allocated week</a:t>
            </a:r>
          </a:p>
          <a:p>
            <a:pPr lvl="1"/>
            <a:r>
              <a:rPr lang="en-GB" sz="2400" dirty="0"/>
              <a:t>Vocalists, pianists and all other entrants will be notified of their times. A copy of the timetable will also appear on the music noticeboard (staff corridor).</a:t>
            </a:r>
          </a:p>
          <a:p>
            <a:pPr lvl="1"/>
            <a:r>
              <a:rPr lang="en-GB" sz="2400" dirty="0"/>
              <a:t>Vocalists </a:t>
            </a:r>
            <a:r>
              <a:rPr lang="en-GB" sz="2400" b="1" dirty="0"/>
              <a:t>must</a:t>
            </a:r>
            <a:r>
              <a:rPr lang="en-GB" sz="2400" dirty="0"/>
              <a:t> use an accompaniment (if the song was intended to be accompanied) – backing tracks are fine</a:t>
            </a:r>
          </a:p>
        </p:txBody>
      </p:sp>
    </p:spTree>
    <p:extLst>
      <p:ext uri="{BB962C8B-B14F-4D97-AF65-F5344CB8AC3E}">
        <p14:creationId xmlns:p14="http://schemas.microsoft.com/office/powerpoint/2010/main" val="1946317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1426" y="4246731"/>
            <a:ext cx="10131427" cy="1468800"/>
          </a:xfrm>
        </p:spPr>
        <p:txBody>
          <a:bodyPr/>
          <a:lstStyle/>
          <a:p>
            <a:pPr algn="ctr"/>
            <a:r>
              <a:rPr lang="en-GB"/>
              <a:t>LET YOUR LIGHT SHINE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67" y="521540"/>
            <a:ext cx="3250312" cy="32503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871" y="1759941"/>
            <a:ext cx="2620871" cy="262087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438" y="464556"/>
            <a:ext cx="3090695" cy="309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66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283</TotalTime>
  <Words>429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Celestial</vt:lpstr>
      <vt:lpstr>NHGS Music Competition 2023</vt:lpstr>
      <vt:lpstr>How does it work?</vt:lpstr>
      <vt:lpstr>Who can enter?</vt:lpstr>
      <vt:lpstr>When?</vt:lpstr>
      <vt:lpstr>Ensemble Heat</vt:lpstr>
      <vt:lpstr>How to enter</vt:lpstr>
      <vt:lpstr>Details of heats</vt:lpstr>
      <vt:lpstr>LET YOUR LIGHT SHINE</vt:lpstr>
    </vt:vector>
  </TitlesOfParts>
  <Company>NHGSA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NHGS Music Competition 2022</dc:title>
  <dc:creator>R. Pegg</dc:creator>
  <cp:lastModifiedBy>Andrew Bentley</cp:lastModifiedBy>
  <cp:revision>13</cp:revision>
  <dcterms:created xsi:type="dcterms:W3CDTF">2022-01-24T11:43:42Z</dcterms:created>
  <dcterms:modified xsi:type="dcterms:W3CDTF">2023-01-17T15:16:39Z</dcterms:modified>
</cp:coreProperties>
</file>