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7" r:id="rId4"/>
    <p:sldId id="261" r:id="rId5"/>
    <p:sldId id="262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A1DA"/>
    <a:srgbClr val="CCA747"/>
    <a:srgbClr val="FF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B8CA8F-8E51-4B38-9210-5775F614FD53}" v="25" dt="2024-04-15T18:55:27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Wilcock" userId="7597ac25-2148-4d4e-80eb-87934cb17ca1" providerId="ADAL" clId="{43B8CA8F-8E51-4B38-9210-5775F614FD53}"/>
    <pc:docChg chg="custSel addSld delSld modSld sldOrd">
      <pc:chgData name="Emma Wilcock" userId="7597ac25-2148-4d4e-80eb-87934cb17ca1" providerId="ADAL" clId="{43B8CA8F-8E51-4B38-9210-5775F614FD53}" dt="2024-04-16T08:28:08.115" v="1100" actId="2696"/>
      <pc:docMkLst>
        <pc:docMk/>
      </pc:docMkLst>
      <pc:sldChg chg="del">
        <pc:chgData name="Emma Wilcock" userId="7597ac25-2148-4d4e-80eb-87934cb17ca1" providerId="ADAL" clId="{43B8CA8F-8E51-4B38-9210-5775F614FD53}" dt="2024-04-16T08:28:08.115" v="1100" actId="2696"/>
        <pc:sldMkLst>
          <pc:docMk/>
          <pc:sldMk cId="1341897084" sldId="256"/>
        </pc:sldMkLst>
      </pc:sldChg>
      <pc:sldChg chg="ord">
        <pc:chgData name="Emma Wilcock" userId="7597ac25-2148-4d4e-80eb-87934cb17ca1" providerId="ADAL" clId="{43B8CA8F-8E51-4B38-9210-5775F614FD53}" dt="2024-04-15T18:54:29.603" v="1009"/>
        <pc:sldMkLst>
          <pc:docMk/>
          <pc:sldMk cId="1812874250" sldId="257"/>
        </pc:sldMkLst>
      </pc:sldChg>
      <pc:sldChg chg="delSp modSp mod ord">
        <pc:chgData name="Emma Wilcock" userId="7597ac25-2148-4d4e-80eb-87934cb17ca1" providerId="ADAL" clId="{43B8CA8F-8E51-4B38-9210-5775F614FD53}" dt="2024-04-15T18:57:51.281" v="1093"/>
        <pc:sldMkLst>
          <pc:docMk/>
          <pc:sldMk cId="2070293762" sldId="258"/>
        </pc:sldMkLst>
        <pc:spChg chg="mod">
          <ac:chgData name="Emma Wilcock" userId="7597ac25-2148-4d4e-80eb-87934cb17ca1" providerId="ADAL" clId="{43B8CA8F-8E51-4B38-9210-5775F614FD53}" dt="2024-04-15T18:52:49.557" v="1003" actId="20577"/>
          <ac:spMkLst>
            <pc:docMk/>
            <pc:sldMk cId="2070293762" sldId="258"/>
            <ac:spMk id="3" creationId="{A2D4A16D-5EC9-DD32-597D-1D7ACA07487D}"/>
          </ac:spMkLst>
        </pc:spChg>
        <pc:picChg chg="del mod">
          <ac:chgData name="Emma Wilcock" userId="7597ac25-2148-4d4e-80eb-87934cb17ca1" providerId="ADAL" clId="{43B8CA8F-8E51-4B38-9210-5775F614FD53}" dt="2024-04-15T18:48:04.644" v="912" actId="478"/>
          <ac:picMkLst>
            <pc:docMk/>
            <pc:sldMk cId="2070293762" sldId="258"/>
            <ac:picMk id="5" creationId="{E08A7685-30CD-67FE-924A-9F633F069752}"/>
          </ac:picMkLst>
        </pc:picChg>
        <pc:picChg chg="del mod">
          <ac:chgData name="Emma Wilcock" userId="7597ac25-2148-4d4e-80eb-87934cb17ca1" providerId="ADAL" clId="{43B8CA8F-8E51-4B38-9210-5775F614FD53}" dt="2024-04-15T18:48:06.363" v="913" actId="478"/>
          <ac:picMkLst>
            <pc:docMk/>
            <pc:sldMk cId="2070293762" sldId="258"/>
            <ac:picMk id="7" creationId="{E7827BE7-71A1-B176-DC97-6B16EAAD1961}"/>
          </ac:picMkLst>
        </pc:picChg>
        <pc:picChg chg="del mod">
          <ac:chgData name="Emma Wilcock" userId="7597ac25-2148-4d4e-80eb-87934cb17ca1" providerId="ADAL" clId="{43B8CA8F-8E51-4B38-9210-5775F614FD53}" dt="2024-04-15T18:48:08.120" v="914" actId="478"/>
          <ac:picMkLst>
            <pc:docMk/>
            <pc:sldMk cId="2070293762" sldId="258"/>
            <ac:picMk id="9" creationId="{73171724-55C7-818C-2D88-622F91017E28}"/>
          </ac:picMkLst>
        </pc:picChg>
      </pc:sldChg>
      <pc:sldChg chg="modSp mod ord">
        <pc:chgData name="Emma Wilcock" userId="7597ac25-2148-4d4e-80eb-87934cb17ca1" providerId="ADAL" clId="{43B8CA8F-8E51-4B38-9210-5775F614FD53}" dt="2024-04-15T19:14:30.995" v="1097"/>
        <pc:sldMkLst>
          <pc:docMk/>
          <pc:sldMk cId="3470878638" sldId="259"/>
        </pc:sldMkLst>
        <pc:spChg chg="mod">
          <ac:chgData name="Emma Wilcock" userId="7597ac25-2148-4d4e-80eb-87934cb17ca1" providerId="ADAL" clId="{43B8CA8F-8E51-4B38-9210-5775F614FD53}" dt="2024-04-15T16:45:30.447" v="90" actId="20577"/>
          <ac:spMkLst>
            <pc:docMk/>
            <pc:sldMk cId="3470878638" sldId="259"/>
            <ac:spMk id="3" creationId="{6D430EA7-4A7F-AD0B-04B6-25852EDAFCC8}"/>
          </ac:spMkLst>
        </pc:spChg>
      </pc:sldChg>
      <pc:sldChg chg="addSp delSp modSp new mod ord">
        <pc:chgData name="Emma Wilcock" userId="7597ac25-2148-4d4e-80eb-87934cb17ca1" providerId="ADAL" clId="{43B8CA8F-8E51-4B38-9210-5775F614FD53}" dt="2024-04-15T19:14:33.701" v="1099"/>
        <pc:sldMkLst>
          <pc:docMk/>
          <pc:sldMk cId="3938620367" sldId="260"/>
        </pc:sldMkLst>
        <pc:spChg chg="del">
          <ac:chgData name="Emma Wilcock" userId="7597ac25-2148-4d4e-80eb-87934cb17ca1" providerId="ADAL" clId="{43B8CA8F-8E51-4B38-9210-5775F614FD53}" dt="2024-04-15T18:30:46.282" v="777" actId="478"/>
          <ac:spMkLst>
            <pc:docMk/>
            <pc:sldMk cId="3938620367" sldId="260"/>
            <ac:spMk id="2" creationId="{CB5DDD7B-7F1D-E61E-4E73-4841B5B2FA54}"/>
          </ac:spMkLst>
        </pc:spChg>
        <pc:spChg chg="del mod">
          <ac:chgData name="Emma Wilcock" userId="7597ac25-2148-4d4e-80eb-87934cb17ca1" providerId="ADAL" clId="{43B8CA8F-8E51-4B38-9210-5775F614FD53}" dt="2024-04-15T17:11:54.273" v="93" actId="22"/>
          <ac:spMkLst>
            <pc:docMk/>
            <pc:sldMk cId="3938620367" sldId="260"/>
            <ac:spMk id="3" creationId="{B90E1A1C-E7DF-67A6-DCFB-24780DF050FE}"/>
          </ac:spMkLst>
        </pc:spChg>
        <pc:picChg chg="add mod ord">
          <ac:chgData name="Emma Wilcock" userId="7597ac25-2148-4d4e-80eb-87934cb17ca1" providerId="ADAL" clId="{43B8CA8F-8E51-4B38-9210-5775F614FD53}" dt="2024-04-15T18:31:51.150" v="786" actId="14100"/>
          <ac:picMkLst>
            <pc:docMk/>
            <pc:sldMk cId="3938620367" sldId="260"/>
            <ac:picMk id="5" creationId="{718DEAD7-5E66-A130-9DA7-D26D8AB6B8ED}"/>
          </ac:picMkLst>
        </pc:picChg>
        <pc:picChg chg="add mod">
          <ac:chgData name="Emma Wilcock" userId="7597ac25-2148-4d4e-80eb-87934cb17ca1" providerId="ADAL" clId="{43B8CA8F-8E51-4B38-9210-5775F614FD53}" dt="2024-04-15T18:31:47.970" v="785" actId="1076"/>
          <ac:picMkLst>
            <pc:docMk/>
            <pc:sldMk cId="3938620367" sldId="260"/>
            <ac:picMk id="7" creationId="{0945CEFF-91D6-2291-89BE-C613B9D1A190}"/>
          </ac:picMkLst>
        </pc:picChg>
        <pc:picChg chg="add mod">
          <ac:chgData name="Emma Wilcock" userId="7597ac25-2148-4d4e-80eb-87934cb17ca1" providerId="ADAL" clId="{43B8CA8F-8E51-4B38-9210-5775F614FD53}" dt="2024-04-15T18:32:07.799" v="792" actId="1076"/>
          <ac:picMkLst>
            <pc:docMk/>
            <pc:sldMk cId="3938620367" sldId="260"/>
            <ac:picMk id="9" creationId="{F98875F0-EDE6-F1FC-C81D-124F8631EE8F}"/>
          </ac:picMkLst>
        </pc:picChg>
        <pc:picChg chg="add mod">
          <ac:chgData name="Emma Wilcock" userId="7597ac25-2148-4d4e-80eb-87934cb17ca1" providerId="ADAL" clId="{43B8CA8F-8E51-4B38-9210-5775F614FD53}" dt="2024-04-15T18:31:57.410" v="788" actId="1076"/>
          <ac:picMkLst>
            <pc:docMk/>
            <pc:sldMk cId="3938620367" sldId="260"/>
            <ac:picMk id="11" creationId="{680E8AA9-D674-9D2E-B771-DD1DCA769614}"/>
          </ac:picMkLst>
        </pc:picChg>
        <pc:picChg chg="add mod">
          <ac:chgData name="Emma Wilcock" userId="7597ac25-2148-4d4e-80eb-87934cb17ca1" providerId="ADAL" clId="{43B8CA8F-8E51-4B38-9210-5775F614FD53}" dt="2024-04-15T18:32:10.004" v="793" actId="1076"/>
          <ac:picMkLst>
            <pc:docMk/>
            <pc:sldMk cId="3938620367" sldId="260"/>
            <ac:picMk id="13" creationId="{654E0E00-FDC1-154C-65F6-2DCFC04C3DCF}"/>
          </ac:picMkLst>
        </pc:picChg>
        <pc:picChg chg="add mod">
          <ac:chgData name="Emma Wilcock" userId="7597ac25-2148-4d4e-80eb-87934cb17ca1" providerId="ADAL" clId="{43B8CA8F-8E51-4B38-9210-5775F614FD53}" dt="2024-04-15T18:31:44.940" v="784" actId="1076"/>
          <ac:picMkLst>
            <pc:docMk/>
            <pc:sldMk cId="3938620367" sldId="260"/>
            <ac:picMk id="15" creationId="{A7DF4EDC-821B-88A2-624D-8901614D7FAE}"/>
          </ac:picMkLst>
        </pc:picChg>
      </pc:sldChg>
      <pc:sldChg chg="addSp modSp new mod ord">
        <pc:chgData name="Emma Wilcock" userId="7597ac25-2148-4d4e-80eb-87934cb17ca1" providerId="ADAL" clId="{43B8CA8F-8E51-4B38-9210-5775F614FD53}" dt="2024-04-15T18:56:58.832" v="1089" actId="20577"/>
        <pc:sldMkLst>
          <pc:docMk/>
          <pc:sldMk cId="2190328589" sldId="261"/>
        </pc:sldMkLst>
        <pc:spChg chg="mod">
          <ac:chgData name="Emma Wilcock" userId="7597ac25-2148-4d4e-80eb-87934cb17ca1" providerId="ADAL" clId="{43B8CA8F-8E51-4B38-9210-5775F614FD53}" dt="2024-04-15T18:13:17.545" v="120" actId="20577"/>
          <ac:spMkLst>
            <pc:docMk/>
            <pc:sldMk cId="2190328589" sldId="261"/>
            <ac:spMk id="2" creationId="{4FC2A6A3-B1AE-B5DA-A5F9-C520E73BD0EA}"/>
          </ac:spMkLst>
        </pc:spChg>
        <pc:spChg chg="mod">
          <ac:chgData name="Emma Wilcock" userId="7597ac25-2148-4d4e-80eb-87934cb17ca1" providerId="ADAL" clId="{43B8CA8F-8E51-4B38-9210-5775F614FD53}" dt="2024-04-15T18:56:58.832" v="1089" actId="20577"/>
          <ac:spMkLst>
            <pc:docMk/>
            <pc:sldMk cId="2190328589" sldId="261"/>
            <ac:spMk id="3" creationId="{A34A9BF2-9B03-BF5C-0D9B-2D05F72A24B1}"/>
          </ac:spMkLst>
        </pc:spChg>
        <pc:picChg chg="add mod modCrop">
          <ac:chgData name="Emma Wilcock" userId="7597ac25-2148-4d4e-80eb-87934cb17ca1" providerId="ADAL" clId="{43B8CA8F-8E51-4B38-9210-5775F614FD53}" dt="2024-04-15T18:55:58.990" v="1018" actId="1076"/>
          <ac:picMkLst>
            <pc:docMk/>
            <pc:sldMk cId="2190328589" sldId="261"/>
            <ac:picMk id="5" creationId="{3F0B35EE-5962-2822-DF03-DE66FA4D1912}"/>
          </ac:picMkLst>
        </pc:picChg>
      </pc:sldChg>
      <pc:sldChg chg="addSp delSp modSp new mod ord">
        <pc:chgData name="Emma Wilcock" userId="7597ac25-2148-4d4e-80eb-87934cb17ca1" providerId="ADAL" clId="{43B8CA8F-8E51-4B38-9210-5775F614FD53}" dt="2024-04-15T19:14:27.820" v="1095"/>
        <pc:sldMkLst>
          <pc:docMk/>
          <pc:sldMk cId="230829292" sldId="262"/>
        </pc:sldMkLst>
        <pc:spChg chg="del mod">
          <ac:chgData name="Emma Wilcock" userId="7597ac25-2148-4d4e-80eb-87934cb17ca1" providerId="ADAL" clId="{43B8CA8F-8E51-4B38-9210-5775F614FD53}" dt="2024-04-15T18:26:42.059" v="764" actId="478"/>
          <ac:spMkLst>
            <pc:docMk/>
            <pc:sldMk cId="230829292" sldId="262"/>
            <ac:spMk id="2" creationId="{31464720-2364-3D0B-EAEA-04173F3BA196}"/>
          </ac:spMkLst>
        </pc:spChg>
        <pc:spChg chg="mod">
          <ac:chgData name="Emma Wilcock" userId="7597ac25-2148-4d4e-80eb-87934cb17ca1" providerId="ADAL" clId="{43B8CA8F-8E51-4B38-9210-5775F614FD53}" dt="2024-04-15T18:27:14.489" v="773" actId="113"/>
          <ac:spMkLst>
            <pc:docMk/>
            <pc:sldMk cId="230829292" sldId="262"/>
            <ac:spMk id="3" creationId="{B761C65D-750D-DB62-9A0F-0A1D5176448E}"/>
          </ac:spMkLst>
        </pc:spChg>
        <pc:picChg chg="add mod">
          <ac:chgData name="Emma Wilcock" userId="7597ac25-2148-4d4e-80eb-87934cb17ca1" providerId="ADAL" clId="{43B8CA8F-8E51-4B38-9210-5775F614FD53}" dt="2024-04-15T18:27:05.991" v="771" actId="14100"/>
          <ac:picMkLst>
            <pc:docMk/>
            <pc:sldMk cId="230829292" sldId="262"/>
            <ac:picMk id="4" creationId="{D7304C24-4A85-79A8-018A-59116EA7674F}"/>
          </ac:picMkLst>
        </pc:picChg>
        <pc:picChg chg="add mod">
          <ac:chgData name="Emma Wilcock" userId="7597ac25-2148-4d4e-80eb-87934cb17ca1" providerId="ADAL" clId="{43B8CA8F-8E51-4B38-9210-5775F614FD53}" dt="2024-04-15T18:26:54.880" v="769" actId="14100"/>
          <ac:picMkLst>
            <pc:docMk/>
            <pc:sldMk cId="230829292" sldId="262"/>
            <ac:picMk id="5" creationId="{4B57329B-205A-5C88-340F-870A18A0307A}"/>
          </ac:picMkLst>
        </pc:picChg>
      </pc:sldChg>
      <pc:sldChg chg="addSp delSp modSp new mod ord">
        <pc:chgData name="Emma Wilcock" userId="7597ac25-2148-4d4e-80eb-87934cb17ca1" providerId="ADAL" clId="{43B8CA8F-8E51-4B38-9210-5775F614FD53}" dt="2024-04-15T18:53:12.266" v="1007"/>
        <pc:sldMkLst>
          <pc:docMk/>
          <pc:sldMk cId="3199853509" sldId="263"/>
        </pc:sldMkLst>
        <pc:spChg chg="del">
          <ac:chgData name="Emma Wilcock" userId="7597ac25-2148-4d4e-80eb-87934cb17ca1" providerId="ADAL" clId="{43B8CA8F-8E51-4B38-9210-5775F614FD53}" dt="2024-04-15T18:40:10.221" v="795" actId="478"/>
          <ac:spMkLst>
            <pc:docMk/>
            <pc:sldMk cId="3199853509" sldId="263"/>
            <ac:spMk id="2" creationId="{1ED92166-8D07-B0E7-54A7-52FA174FA553}"/>
          </ac:spMkLst>
        </pc:spChg>
        <pc:spChg chg="del">
          <ac:chgData name="Emma Wilcock" userId="7597ac25-2148-4d4e-80eb-87934cb17ca1" providerId="ADAL" clId="{43B8CA8F-8E51-4B38-9210-5775F614FD53}" dt="2024-04-15T18:40:19.159" v="796" actId="478"/>
          <ac:spMkLst>
            <pc:docMk/>
            <pc:sldMk cId="3199853509" sldId="263"/>
            <ac:spMk id="3" creationId="{A391452A-6233-B78F-5297-94EE8DB633DA}"/>
          </ac:spMkLst>
        </pc:spChg>
        <pc:spChg chg="add mod">
          <ac:chgData name="Emma Wilcock" userId="7597ac25-2148-4d4e-80eb-87934cb17ca1" providerId="ADAL" clId="{43B8CA8F-8E51-4B38-9210-5775F614FD53}" dt="2024-04-15T18:43:47.769" v="832" actId="122"/>
          <ac:spMkLst>
            <pc:docMk/>
            <pc:sldMk cId="3199853509" sldId="263"/>
            <ac:spMk id="10" creationId="{36B81459-E831-D373-8C1A-9E543F8EBC02}"/>
          </ac:spMkLst>
        </pc:spChg>
        <pc:spChg chg="add mod">
          <ac:chgData name="Emma Wilcock" userId="7597ac25-2148-4d4e-80eb-87934cb17ca1" providerId="ADAL" clId="{43B8CA8F-8E51-4B38-9210-5775F614FD53}" dt="2024-04-15T18:44:08.674" v="858" actId="122"/>
          <ac:spMkLst>
            <pc:docMk/>
            <pc:sldMk cId="3199853509" sldId="263"/>
            <ac:spMk id="11" creationId="{9C9C76BB-BF37-2BCC-6FD3-EF7C145945A9}"/>
          </ac:spMkLst>
        </pc:spChg>
        <pc:spChg chg="add mod">
          <ac:chgData name="Emma Wilcock" userId="7597ac25-2148-4d4e-80eb-87934cb17ca1" providerId="ADAL" clId="{43B8CA8F-8E51-4B38-9210-5775F614FD53}" dt="2024-04-15T18:44:31.986" v="881" actId="122"/>
          <ac:spMkLst>
            <pc:docMk/>
            <pc:sldMk cId="3199853509" sldId="263"/>
            <ac:spMk id="12" creationId="{06FDCBB4-22E9-BFEB-494A-9858C6DC2452}"/>
          </ac:spMkLst>
        </pc:spChg>
        <pc:picChg chg="add mod">
          <ac:chgData name="Emma Wilcock" userId="7597ac25-2148-4d4e-80eb-87934cb17ca1" providerId="ADAL" clId="{43B8CA8F-8E51-4B38-9210-5775F614FD53}" dt="2024-04-15T18:43:06.807" v="806" actId="14100"/>
          <ac:picMkLst>
            <pc:docMk/>
            <pc:sldMk cId="3199853509" sldId="263"/>
            <ac:picMk id="5" creationId="{B35BC9A1-2059-A490-F43A-629E696939A9}"/>
          </ac:picMkLst>
        </pc:picChg>
        <pc:picChg chg="add mod">
          <ac:chgData name="Emma Wilcock" userId="7597ac25-2148-4d4e-80eb-87934cb17ca1" providerId="ADAL" clId="{43B8CA8F-8E51-4B38-9210-5775F614FD53}" dt="2024-04-15T18:44:38.032" v="882" actId="1076"/>
          <ac:picMkLst>
            <pc:docMk/>
            <pc:sldMk cId="3199853509" sldId="263"/>
            <ac:picMk id="7" creationId="{125634AC-C8BE-DFC7-0DFF-53D7703C6852}"/>
          </ac:picMkLst>
        </pc:picChg>
        <pc:picChg chg="add mod">
          <ac:chgData name="Emma Wilcock" userId="7597ac25-2148-4d4e-80eb-87934cb17ca1" providerId="ADAL" clId="{43B8CA8F-8E51-4B38-9210-5775F614FD53}" dt="2024-04-15T18:43:10.714" v="807" actId="14100"/>
          <ac:picMkLst>
            <pc:docMk/>
            <pc:sldMk cId="3199853509" sldId="263"/>
            <ac:picMk id="9" creationId="{C181A1A6-7D58-A94C-D64D-8893DB3209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07066-449B-5DE4-0E61-19C3CC7AB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24C7D-4B3F-C1C9-6746-BB81F6CA8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18BE6-79DF-3A1E-9A4A-DEE6331A3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EB03-2C53-4781-A7A5-4A80AFE93BF8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3B247-F5A8-581E-54DD-4014CB4E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720D3-E5FD-939B-72E2-0B120426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AABF-7033-4CB3-8094-9236DE1BC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26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39B53-0147-A409-B287-EED80FD5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38BA5B-0F03-C956-90AE-CD8D82EE4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9CB81-E1C5-B69C-DEDF-C2C2415D2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EB03-2C53-4781-A7A5-4A80AFE93BF8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11524-6108-940E-872A-1DA25F641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A7900-FAFE-8277-595C-7E9CC08E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AABF-7033-4CB3-8094-9236DE1BC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8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76B5E2-0F99-E77E-6FE7-480ED69E41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6A4B4F-5A7C-8A09-DBB4-EBADD9696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C38B8-D6B6-9EF8-8851-69FB8A2A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EB03-2C53-4781-A7A5-4A80AFE93BF8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B2E9C-AD77-A107-BC54-7422C83C3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165F6-49DE-212B-61B1-5FC00F482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AABF-7033-4CB3-8094-9236DE1BC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44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22AF4-BA62-3601-B3EB-00BC00AFA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1B0B0-2D2C-014F-6682-13E45AC65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7E6ED-7160-52B4-39E2-70566EA4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EB03-2C53-4781-A7A5-4A80AFE93BF8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77CAA-F03F-E233-6426-AAF9CC13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EF4E6-6739-1661-F645-23EC1091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AABF-7033-4CB3-8094-9236DE1BC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60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8F365-EC61-9CA7-0223-29EBC34D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D996F-C189-1580-04E1-651F1C8FA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BAAE9-2FBF-1A84-D9C1-29DCBD5D4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EB03-2C53-4781-A7A5-4A80AFE93BF8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C6F43-9A53-0E33-E4C4-7176D7DD8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0DD99-1BAD-43D7-0B7A-A8BDFC2EB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AABF-7033-4CB3-8094-9236DE1BC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49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0AEEA-BE10-9D64-7F30-49CCA21A8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2CCC0-7D91-A3F9-C63A-B117D9626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8BCDF-BF68-2400-A6E2-B96860E55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35DF5-890A-F99D-7585-B795BF723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EB03-2C53-4781-A7A5-4A80AFE93BF8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4335C-69A7-EFB2-1625-FA8D8FE83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1AB911-987F-C056-3156-1EFCD682C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AABF-7033-4CB3-8094-9236DE1BC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72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62CCC-8B27-C9C5-6FE5-F45B488B4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A4051-8E18-36E7-9408-CA83AFE15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741DC-426B-1204-3CA1-6FE7C7159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4B8741-E2A8-3B8E-F9FB-5335258D5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2F5623-C7BB-ED39-6FFE-4B67930F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32F41E-EB07-331D-37C4-74BB1CA15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EB03-2C53-4781-A7A5-4A80AFE93BF8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2958F1-D49B-50BD-565B-47BFD4F59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0041B5-1C03-B8A1-10B6-CD6B4E34E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AABF-7033-4CB3-8094-9236DE1BC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58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CFC25-5E4C-432E-A3E6-4FFC0645F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7A6DA1-4AB4-3748-582A-182A7049B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EB03-2C53-4781-A7A5-4A80AFE93BF8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C18AA3-7620-2856-1938-2695E5B50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2B19A-954A-BF8D-0B79-8959EF5E0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AABF-7033-4CB3-8094-9236DE1BC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25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54E87B-5FE1-85A0-6055-FEDBD2D71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EB03-2C53-4781-A7A5-4A80AFE93BF8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1B2559-DE40-AAC3-2288-6725EF213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479D7-DD2E-F748-CA79-0E40CB501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AABF-7033-4CB3-8094-9236DE1BC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33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6A861-7C80-8763-C9BC-BE0EB9585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EB044-4606-27B5-C591-1200E8EE6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96DAB-2AA5-A1D7-9293-F2191E0F8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45451-E152-1F5C-C6D0-B0A95E867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EB03-2C53-4781-A7A5-4A80AFE93BF8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A3F7F-742F-9B9C-5222-14A7DB6FE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03D33-B8CA-1DEB-FBAD-EF0C9C03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AABF-7033-4CB3-8094-9236DE1BC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20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AE4C-4DE6-0C24-E3A9-C37AD273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C8E189-44BD-BFCB-79FE-388C272EA3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76652-F15C-5079-AEEC-374748034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5BFCA-D65F-ABB6-D87B-41919CF17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EB03-2C53-4781-A7A5-4A80AFE93BF8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807C9-D05A-23C0-DA45-1919B6277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BE3D9-E8D9-5B58-072E-FF9561CB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AABF-7033-4CB3-8094-9236DE1BC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13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E87C55-CE37-39CD-A472-9F2E967D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E88A8-59C9-FEC0-C3AA-D4F5285EF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A322F-10E2-5630-EC7C-3212FB035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8EB03-2C53-4781-A7A5-4A80AFE93BF8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15B8C-E885-8399-111C-8EEBD887F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ADC75-0C6A-6778-D48C-BB54706BF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BAABF-7033-4CB3-8094-9236DE1BCD9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563C95-A265-CF7A-3495-6BC23656841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380800" y="6642100"/>
            <a:ext cx="145891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Mott MacDonald Restricted</a:t>
            </a:r>
          </a:p>
        </p:txBody>
      </p:sp>
    </p:spTree>
    <p:extLst>
      <p:ext uri="{BB962C8B-B14F-4D97-AF65-F5344CB8AC3E}">
        <p14:creationId xmlns:p14="http://schemas.microsoft.com/office/powerpoint/2010/main" val="16606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pects.ac.uk/" TargetMode="External"/><Relationship Id="rId2" Type="http://schemas.openxmlformats.org/officeDocument/2006/relationships/hyperlink" Target="http://www.ratemyapprenticeship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indapprenticeship.service.gov.uk/apprenticeshipsearch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hild in a school uniform&#10;&#10;Description automatically generated">
            <a:extLst>
              <a:ext uri="{FF2B5EF4-FFF2-40B4-BE49-F238E27FC236}">
                <a16:creationId xmlns:a16="http://schemas.microsoft.com/office/drawing/2014/main" id="{B35BC9A1-2059-A490-F43A-629E69693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9" y="1032387"/>
            <a:ext cx="3196713" cy="4262284"/>
          </a:xfrm>
          <a:prstGeom prst="rect">
            <a:avLst/>
          </a:prstGeom>
        </p:spPr>
      </p:pic>
      <p:pic>
        <p:nvPicPr>
          <p:cNvPr id="7" name="Picture 6" descr="A person smiling at camera&#10;&#10;Description automatically generated">
            <a:extLst>
              <a:ext uri="{FF2B5EF4-FFF2-40B4-BE49-F238E27FC236}">
                <a16:creationId xmlns:a16="http://schemas.microsoft.com/office/drawing/2014/main" id="{125634AC-C8BE-DFC7-0DFF-53D7703C6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62688" y="1565174"/>
            <a:ext cx="4262285" cy="3196714"/>
          </a:xfrm>
          <a:prstGeom prst="rect">
            <a:avLst/>
          </a:prstGeom>
        </p:spPr>
      </p:pic>
      <p:pic>
        <p:nvPicPr>
          <p:cNvPr id="9" name="Picture 8" descr="A person wearing a hat and standing on a street&#10;&#10;Description automatically generated">
            <a:extLst>
              <a:ext uri="{FF2B5EF4-FFF2-40B4-BE49-F238E27FC236}">
                <a16:creationId xmlns:a16="http://schemas.microsoft.com/office/drawing/2014/main" id="{C181A1A6-7D58-A94C-D64D-8893DB320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07095" y="1565174"/>
            <a:ext cx="4262286" cy="31967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B81459-E831-D373-8C1A-9E543F8EBC02}"/>
              </a:ext>
            </a:extLst>
          </p:cNvPr>
          <p:cNvSpPr txBox="1"/>
          <p:nvPr/>
        </p:nvSpPr>
        <p:spPr>
          <a:xfrm>
            <a:off x="884903" y="547165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First day of year 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9C76BB-BF37-2BCC-6FD3-EF7C145945A9}"/>
              </a:ext>
            </a:extLst>
          </p:cNvPr>
          <p:cNvSpPr txBox="1"/>
          <p:nvPr/>
        </p:nvSpPr>
        <p:spPr>
          <a:xfrm>
            <a:off x="4439881" y="5471652"/>
            <a:ext cx="319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Last day of sixth form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FDCBB4-22E9-BFEB-494A-9858C6DC2452}"/>
              </a:ext>
            </a:extLst>
          </p:cNvPr>
          <p:cNvSpPr txBox="1"/>
          <p:nvPr/>
        </p:nvSpPr>
        <p:spPr>
          <a:xfrm>
            <a:off x="7995473" y="5471652"/>
            <a:ext cx="319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First day of work</a:t>
            </a:r>
          </a:p>
        </p:txBody>
      </p:sp>
    </p:spTree>
    <p:extLst>
      <p:ext uri="{BB962C8B-B14F-4D97-AF65-F5344CB8AC3E}">
        <p14:creationId xmlns:p14="http://schemas.microsoft.com/office/powerpoint/2010/main" val="319985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4A16D-5EC9-DD32-597D-1D7ACA074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46" y="1679892"/>
            <a:ext cx="10906760" cy="3498215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GB" sz="11200" b="1" dirty="0"/>
              <a:t>Rate my Apprenticeship </a:t>
            </a:r>
            <a:r>
              <a:rPr lang="en-GB" sz="11200" dirty="0"/>
              <a:t>– </a:t>
            </a:r>
            <a:r>
              <a:rPr lang="en-GB" sz="74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www.ratemyapprenticeship.co.uk</a:t>
            </a:r>
            <a:r>
              <a:rPr lang="en-GB" sz="7400" dirty="0">
                <a:solidFill>
                  <a:srgbClr val="00B0F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GB" sz="11200" b="1" dirty="0"/>
              <a:t>Prospects</a:t>
            </a:r>
            <a:r>
              <a:rPr lang="en-GB" sz="11200" dirty="0"/>
              <a:t> – </a:t>
            </a:r>
            <a:r>
              <a:rPr lang="en-GB" sz="74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www.prospects.ac.uk</a:t>
            </a:r>
            <a:r>
              <a:rPr lang="en-GB" sz="7400" dirty="0">
                <a:solidFill>
                  <a:srgbClr val="00B0F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GB" sz="11200" b="1" dirty="0"/>
              <a:t>Find an Apprenticeship Gov Website </a:t>
            </a:r>
            <a:r>
              <a:rPr lang="en-GB" sz="11200" dirty="0"/>
              <a:t>- </a:t>
            </a:r>
            <a:r>
              <a:rPr lang="en-GB" sz="7400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Find an apprenticeship (www.findapprenticeship.service.gov.uk)</a:t>
            </a:r>
            <a:r>
              <a:rPr lang="en-GB" sz="7400" dirty="0">
                <a:solidFill>
                  <a:srgbClr val="00B0F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0293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E8834-D78C-D64B-29C2-8F8D5A6DB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411638"/>
            <a:ext cx="11008360" cy="6034723"/>
          </a:xfrm>
        </p:spPr>
        <p:txBody>
          <a:bodyPr/>
          <a:lstStyle/>
          <a:p>
            <a:pPr marL="0" indent="0">
              <a:buNone/>
            </a:pPr>
            <a:r>
              <a:rPr lang="en-GB" sz="8000" b="1" dirty="0">
                <a:solidFill>
                  <a:srgbClr val="CCA747"/>
                </a:solidFill>
              </a:rPr>
              <a:t>S</a:t>
            </a:r>
            <a:r>
              <a:rPr lang="en-GB" dirty="0"/>
              <a:t>ituation – describe the situation </a:t>
            </a:r>
          </a:p>
          <a:p>
            <a:pPr marL="0" indent="0">
              <a:buNone/>
            </a:pPr>
            <a:r>
              <a:rPr lang="en-GB" sz="8000" b="1" dirty="0">
                <a:solidFill>
                  <a:srgbClr val="CCA747"/>
                </a:solidFill>
              </a:rPr>
              <a:t>T</a:t>
            </a:r>
            <a:r>
              <a:rPr lang="en-GB" dirty="0"/>
              <a:t>ask – explain the task that needed to be done </a:t>
            </a:r>
          </a:p>
          <a:p>
            <a:pPr marL="0" indent="0">
              <a:buNone/>
            </a:pPr>
            <a:r>
              <a:rPr lang="en-GB" sz="8000" b="1" dirty="0">
                <a:solidFill>
                  <a:srgbClr val="CCA747"/>
                </a:solidFill>
              </a:rPr>
              <a:t>A</a:t>
            </a:r>
            <a:r>
              <a:rPr lang="en-GB" dirty="0"/>
              <a:t>ction – detail the actions that you took </a:t>
            </a:r>
          </a:p>
          <a:p>
            <a:pPr marL="0" indent="0">
              <a:buNone/>
            </a:pPr>
            <a:r>
              <a:rPr lang="en-GB" sz="8000" b="1" dirty="0">
                <a:solidFill>
                  <a:srgbClr val="CCA747"/>
                </a:solidFill>
              </a:rPr>
              <a:t>R</a:t>
            </a:r>
            <a:r>
              <a:rPr lang="en-GB" dirty="0"/>
              <a:t>esult – state </a:t>
            </a:r>
          </a:p>
        </p:txBody>
      </p:sp>
      <p:pic>
        <p:nvPicPr>
          <p:cNvPr id="5" name="Picture 4" descr="Gold glitter star on white background">
            <a:extLst>
              <a:ext uri="{FF2B5EF4-FFF2-40B4-BE49-F238E27FC236}">
                <a16:creationId xmlns:a16="http://schemas.microsoft.com/office/drawing/2014/main" id="{2FE73689-811C-5390-409E-8BE4E1785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680" y="0"/>
            <a:ext cx="1163320" cy="11633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EB89A9-6D54-CC63-8267-98B6B217DF4D}"/>
              </a:ext>
            </a:extLst>
          </p:cNvPr>
          <p:cNvSpPr txBox="1"/>
          <p:nvPr/>
        </p:nvSpPr>
        <p:spPr>
          <a:xfrm>
            <a:off x="1991360" y="4578290"/>
            <a:ext cx="8453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          the result your actions created, which helped to  rectify the situation</a:t>
            </a:r>
          </a:p>
        </p:txBody>
      </p:sp>
      <p:pic>
        <p:nvPicPr>
          <p:cNvPr id="12" name="Picture 11" descr="Gold glitter star on white background">
            <a:extLst>
              <a:ext uri="{FF2B5EF4-FFF2-40B4-BE49-F238E27FC236}">
                <a16:creationId xmlns:a16="http://schemas.microsoft.com/office/drawing/2014/main" id="{6B042EA3-BD0F-4BAD-1994-8BFE87477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4680"/>
            <a:ext cx="1163320" cy="116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74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A6A3-B1AE-B5DA-A5F9-C520E73BD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A9BF2-9B03-BF5C-0D9B-2D05F72A2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Use STAR</a:t>
            </a:r>
          </a:p>
          <a:p>
            <a:pPr>
              <a:lnSpc>
                <a:spcPct val="150000"/>
              </a:lnSpc>
            </a:pPr>
            <a:r>
              <a:rPr lang="en-GB" dirty="0"/>
              <a:t>Have a bank of example answers</a:t>
            </a:r>
          </a:p>
          <a:p>
            <a:pPr>
              <a:lnSpc>
                <a:spcPct val="150000"/>
              </a:lnSpc>
            </a:pPr>
            <a:r>
              <a:rPr lang="en-GB" dirty="0"/>
              <a:t>Research into the company </a:t>
            </a:r>
          </a:p>
          <a:p>
            <a:pPr>
              <a:lnSpc>
                <a:spcPct val="150000"/>
              </a:lnSpc>
            </a:pPr>
            <a:r>
              <a:rPr lang="en-GB" dirty="0"/>
              <a:t>Have at least one question prepared for the interview</a:t>
            </a:r>
          </a:p>
          <a:p>
            <a:pPr>
              <a:lnSpc>
                <a:spcPct val="150000"/>
              </a:lnSpc>
            </a:pPr>
            <a:r>
              <a:rPr lang="en-GB" dirty="0"/>
              <a:t>Apply to any roles you have an interest in, even if you don’t end up wanting the job the interview process is great experience!</a:t>
            </a:r>
          </a:p>
        </p:txBody>
      </p:sp>
      <p:pic>
        <p:nvPicPr>
          <p:cNvPr id="5" name="Graphic 4" descr="A lightbulb">
            <a:extLst>
              <a:ext uri="{FF2B5EF4-FFF2-40B4-BE49-F238E27FC236}">
                <a16:creationId xmlns:a16="http://schemas.microsoft.com/office/drawing/2014/main" id="{3F0B35EE-5962-2822-DF03-DE66FA4D19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941"/>
          <a:stretch/>
        </p:blipFill>
        <p:spPr>
          <a:xfrm>
            <a:off x="9227574" y="17360"/>
            <a:ext cx="2964426" cy="249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28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1C65D-750D-DB62-9A0F-0A1D51764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What am I doing? </a:t>
            </a:r>
          </a:p>
          <a:p>
            <a:pPr marL="0" indent="0">
              <a:buNone/>
            </a:pPr>
            <a:r>
              <a:rPr lang="en-GB" dirty="0"/>
              <a:t>Project Management Degree Apprentice </a:t>
            </a:r>
          </a:p>
          <a:p>
            <a:pPr marL="0" indent="0">
              <a:buNone/>
            </a:pPr>
            <a:r>
              <a:rPr lang="en-GB" dirty="0"/>
              <a:t>Working at Mott MacDonald </a:t>
            </a:r>
          </a:p>
          <a:p>
            <a:pPr marL="0" indent="0">
              <a:buNone/>
            </a:pPr>
            <a:r>
              <a:rPr lang="en-GB" dirty="0"/>
              <a:t>Studying at Aston University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What will I achieve? </a:t>
            </a:r>
          </a:p>
          <a:p>
            <a:pPr marL="0" indent="0">
              <a:buNone/>
            </a:pPr>
            <a:r>
              <a:rPr lang="en-GB" dirty="0"/>
              <a:t>A BSc Degree in Project Management </a:t>
            </a:r>
          </a:p>
          <a:p>
            <a:pPr marL="0" indent="0">
              <a:buNone/>
            </a:pPr>
            <a:r>
              <a:rPr lang="en-GB" dirty="0"/>
              <a:t>Monthly salary with structured 6 monthly increases </a:t>
            </a:r>
          </a:p>
          <a:p>
            <a:pPr marL="0" indent="0">
              <a:buNone/>
            </a:pPr>
            <a:r>
              <a:rPr lang="en-GB" dirty="0"/>
              <a:t>No student debt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7304C24-4A85-79A8-018A-59116EA76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794" y="914400"/>
            <a:ext cx="1592825" cy="136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ston University | British Council">
            <a:extLst>
              <a:ext uri="{FF2B5EF4-FFF2-40B4-BE49-F238E27FC236}">
                <a16:creationId xmlns:a16="http://schemas.microsoft.com/office/drawing/2014/main" id="{4B57329B-205A-5C88-340F-870A18A03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794" y="2511707"/>
            <a:ext cx="2331300" cy="130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29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3746B-9774-FBEE-D635-4BDCA1BC8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an Apprenticeship?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30EA7-4A7F-AD0B-04B6-25852EDAF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Practical Learning, on the job </a:t>
            </a:r>
          </a:p>
          <a:p>
            <a:r>
              <a:rPr lang="en-GB" dirty="0"/>
              <a:t>Gain experience whilst learning</a:t>
            </a:r>
          </a:p>
          <a:p>
            <a:r>
              <a:rPr lang="en-GB" dirty="0"/>
              <a:t>Apply what you learned in the classroom yesterday to a real working situation today </a:t>
            </a:r>
          </a:p>
          <a:p>
            <a:r>
              <a:rPr lang="en-GB" dirty="0"/>
              <a:t>Improves employability </a:t>
            </a:r>
          </a:p>
          <a:p>
            <a:r>
              <a:rPr lang="en-GB" dirty="0"/>
              <a:t>No student debt </a:t>
            </a:r>
          </a:p>
          <a:p>
            <a:r>
              <a:rPr lang="en-GB" dirty="0"/>
              <a:t>Obtain a degree or another qualification </a:t>
            </a:r>
          </a:p>
          <a:p>
            <a:r>
              <a:rPr lang="en-GB" dirty="0"/>
              <a:t>Develop industry connections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878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8DEAD7-5E66-A130-9DA7-D26D8AB6B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470" y="525770"/>
            <a:ext cx="3394587" cy="222483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45CEFF-91D6-2291-89BE-C613B9D1A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031" y="405936"/>
            <a:ext cx="2152950" cy="27340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8875F0-EDE6-F1FC-C81D-124F8631E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371" y="3788410"/>
            <a:ext cx="2105319" cy="242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0E8AA9-D674-9D2E-B771-DD1DCA769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6981" y="4007079"/>
            <a:ext cx="4610743" cy="21148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4E0E00-FDC1-154C-65F6-2DCFC04C3D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981" y="3509184"/>
            <a:ext cx="2243772" cy="29876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DF4EDC-821B-88A2-624D-8901614D7F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4748" y="486911"/>
            <a:ext cx="2429214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20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222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Top Tips</vt:lpstr>
      <vt:lpstr>PowerPoint Presentation</vt:lpstr>
      <vt:lpstr>Why an Apprenticeship?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Emma Wilcock  Project Management                  Degree Apprentice at Mott MacDonald </dc:title>
  <dc:creator>Emma Wilcock</dc:creator>
  <cp:lastModifiedBy>Emma Wilcock</cp:lastModifiedBy>
  <cp:revision>1</cp:revision>
  <dcterms:created xsi:type="dcterms:W3CDTF">2024-04-15T08:30:16Z</dcterms:created>
  <dcterms:modified xsi:type="dcterms:W3CDTF">2024-04-16T08:28:19Z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avedOnce">
    <vt:lpwstr>true</vt:lpwstr>
  </property>
  <property fmtid="{D5CDD505-2E9C-101B-9397-08002B2CF9AE}" pid="3" name="MSIP_Label_f49efa9f-42fe-4312-9503-c89a219c0830_Enabled">
    <vt:lpwstr>true</vt:lpwstr>
  </property>
  <property fmtid="{D5CDD505-2E9C-101B-9397-08002B2CF9AE}" pid="4" name="MSIP_Label_f49efa9f-42fe-4312-9503-c89a219c0830_SetDate">
    <vt:lpwstr>2024-04-15T16:08:22Z</vt:lpwstr>
  </property>
  <property fmtid="{D5CDD505-2E9C-101B-9397-08002B2CF9AE}" pid="5" name="MSIP_Label_f49efa9f-42fe-4312-9503-c89a219c0830_Method">
    <vt:lpwstr>Standard</vt:lpwstr>
  </property>
  <property fmtid="{D5CDD505-2E9C-101B-9397-08002B2CF9AE}" pid="6" name="MSIP_Label_f49efa9f-42fe-4312-9503-c89a219c0830_Name">
    <vt:lpwstr>MM RESTRICTED</vt:lpwstr>
  </property>
  <property fmtid="{D5CDD505-2E9C-101B-9397-08002B2CF9AE}" pid="7" name="MSIP_Label_f49efa9f-42fe-4312-9503-c89a219c0830_SiteId">
    <vt:lpwstr>a2bed0c4-5957-4f73-b0c2-a811407590fb</vt:lpwstr>
  </property>
  <property fmtid="{D5CDD505-2E9C-101B-9397-08002B2CF9AE}" pid="8" name="MSIP_Label_f49efa9f-42fe-4312-9503-c89a219c0830_ActionId">
    <vt:lpwstr>2abfeca7-7b81-4e4d-ac99-98bcb84553f9</vt:lpwstr>
  </property>
  <property fmtid="{D5CDD505-2E9C-101B-9397-08002B2CF9AE}" pid="9" name="MSIP_Label_f49efa9f-42fe-4312-9503-c89a219c0830_ContentBits">
    <vt:lpwstr>2</vt:lpwstr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Mott MacDonald Restricted</vt:lpwstr>
  </property>
</Properties>
</file>